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7" r:id="rId4"/>
    <p:sldId id="263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4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533400"/>
            <a:ext cx="10287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561975"/>
            <a:ext cx="10248900" cy="5734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0745" y="556895"/>
            <a:ext cx="10429875" cy="5743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995" y="737870"/>
            <a:ext cx="10239375" cy="5381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870" y="628650"/>
            <a:ext cx="9953625" cy="5600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" y="604520"/>
            <a:ext cx="10153650" cy="5648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6470" y="581025"/>
            <a:ext cx="10258425" cy="5695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570" y="604520"/>
            <a:ext cx="10182225" cy="5648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6325" y="575945"/>
            <a:ext cx="10039350" cy="5705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704850"/>
            <a:ext cx="10287000" cy="5448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6470" y="537845"/>
            <a:ext cx="10258425" cy="57816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gzODJiZjg0ODEyNzcwMTI0OTM4ZTYwZDIwMzcxM2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为中华之崛起而学习</cp:lastModifiedBy>
  <cp:revision>3</cp:revision>
  <dcterms:created xsi:type="dcterms:W3CDTF">2022-07-11T06:20:00Z</dcterms:created>
  <dcterms:modified xsi:type="dcterms:W3CDTF">2022-07-11T06:29:29Z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D0BF0DA0F51C4A59B7C66606C4375369</vt:lpwstr>
  </property>
  <property fmtid="{D5CDD505-2E9C-101B-9397-08002B2CF9AE}" pid="3" name="KSOProductBuildVer">
    <vt:lpwstr>2052-11.1.0.11830</vt:lpwstr>
  </property>
</Properties>
</file>